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58" r:id="rId7"/>
    <p:sldId id="257" r:id="rId8"/>
    <p:sldId id="259" r:id="rId9"/>
    <p:sldId id="273" r:id="rId10"/>
    <p:sldId id="260" r:id="rId11"/>
    <p:sldId id="261" r:id="rId12"/>
    <p:sldId id="262" r:id="rId13"/>
    <p:sldId id="274" r:id="rId14"/>
    <p:sldId id="263" r:id="rId15"/>
    <p:sldId id="264" r:id="rId16"/>
    <p:sldId id="265" r:id="rId17"/>
    <p:sldId id="266" r:id="rId18"/>
    <p:sldId id="276" r:id="rId19"/>
    <p:sldId id="267" r:id="rId20"/>
    <p:sldId id="268" r:id="rId21"/>
    <p:sldId id="269" r:id="rId2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 A&amp;B (2020-21)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E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NGLISH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(SNAPSHOTS)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ADDRESS  -  By MARGA MINCO</a:t>
            </a: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And she left.&#10; ">
            <a:extLst>
              <a:ext uri="{FF2B5EF4-FFF2-40B4-BE49-F238E27FC236}">
                <a16:creationId xmlns:a16="http://schemas.microsoft.com/office/drawing/2014/main" id="{36907DCA-E881-42FD-8F2B-18945348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24" y="993913"/>
            <a:ext cx="13620750" cy="80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Part 1-The First Meeting&#10;• In the beginning of the story it is narrated how the protagonist was given a cold&#10;reception whe...">
            <a:extLst>
              <a:ext uri="{FF2B5EF4-FFF2-40B4-BE49-F238E27FC236}">
                <a16:creationId xmlns:a16="http://schemas.microsoft.com/office/drawing/2014/main" id="{A3F1161B-807A-4E9D-A0C9-B6AE861F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57" y="1431235"/>
            <a:ext cx="13564073" cy="7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6" name="Picture 4" descr="The Address&#10;After ringing the bell of House&#10;Number 46 in Marconi Street, a&#10;woman opened the door. On&#10;being introduced, the...">
            <a:extLst>
              <a:ext uri="{FF2B5EF4-FFF2-40B4-BE49-F238E27FC236}">
                <a16:creationId xmlns:a16="http://schemas.microsoft.com/office/drawing/2014/main" id="{396CA371-68AC-4E44-BE26-080AB1AD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33061"/>
            <a:ext cx="13320505" cy="72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Part 3-The Second Visit&#10;• The concluding part of the story describes the second visit of the narrator. As&#10;the narrator's f...">
            <a:extLst>
              <a:ext uri="{FF2B5EF4-FFF2-40B4-BE49-F238E27FC236}">
                <a16:creationId xmlns:a16="http://schemas.microsoft.com/office/drawing/2014/main" id="{692D6508-88CE-46C1-B111-2A09AD13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4" y="1689652"/>
            <a:ext cx="14056001" cy="70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3A579-AA61-4D9A-8C90-0D93DE97C7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3314" name="Picture 2" descr="The Address&#10;With this intention, she went to the given address.&#10;The concluding part of the story describes the&#10;second visi...">
            <a:extLst>
              <a:ext uri="{FF2B5EF4-FFF2-40B4-BE49-F238E27FC236}">
                <a16:creationId xmlns:a16="http://schemas.microsoft.com/office/drawing/2014/main" id="{F792091D-E87E-4AC1-A765-EA996E53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48" y="1470991"/>
            <a:ext cx="14789426" cy="853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7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Important Questions&#10;• Short Answer Questions&#10;• 1. “I was in a room I knew and did not know.” Why does the narrator say tha...">
            <a:extLst>
              <a:ext uri="{FF2B5EF4-FFF2-40B4-BE49-F238E27FC236}">
                <a16:creationId xmlns:a16="http://schemas.microsoft.com/office/drawing/2014/main" id="{73EFB7F3-7C66-4FCB-840E-EE65EB44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09531"/>
            <a:ext cx="13929277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The Address&#10;She found herself in the midst&#10;of familiar things which she&#10;longed to see again but which&#10;troubled her in the ...">
            <a:extLst>
              <a:ext uri="{FF2B5EF4-FFF2-40B4-BE49-F238E27FC236}">
                <a16:creationId xmlns:a16="http://schemas.microsoft.com/office/drawing/2014/main" id="{47D724B8-3A28-4D8B-B458-2D7E139B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56" y="1331843"/>
            <a:ext cx="15259044" cy="7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364" name="Picture 4" descr="The Address&#10;But she no longer had the&#10;desire to possess them.&#10;She got up, walked to the&#10;door, and left the room.&#10;She resol...">
            <a:extLst>
              <a:ext uri="{FF2B5EF4-FFF2-40B4-BE49-F238E27FC236}">
                <a16:creationId xmlns:a16="http://schemas.microsoft.com/office/drawing/2014/main" id="{28D3685A-3639-4D0C-B05C-FBCB1A73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9" y="1152939"/>
            <a:ext cx="14328498" cy="80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D51AC-DD81-4BBB-8318-9F22788D5D5E}"/>
              </a:ext>
            </a:extLst>
          </p:cNvPr>
          <p:cNvSpPr txBox="1"/>
          <p:nvPr/>
        </p:nvSpPr>
        <p:spPr>
          <a:xfrm>
            <a:off x="1268067" y="2862470"/>
            <a:ext cx="155133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ADDRESS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-  </a:t>
            </a:r>
            <a:r>
              <a:rPr lang="en-GB" sz="6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By MARGA MINCO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About The Writer&#10;Marga Minco&#10;Marga Minco in 1981&#10;Born Sara Menco&#10;31 March&#10;1920 (age 95)&#10;Ginneken, Netherlands&#10;Pen name Mar...">
            <a:extLst>
              <a:ext uri="{FF2B5EF4-FFF2-40B4-BE49-F238E27FC236}">
                <a16:creationId xmlns:a16="http://schemas.microsoft.com/office/drawing/2014/main" id="{46A6FEFF-BD70-4839-8D28-FC4F855AD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19" y="1590261"/>
            <a:ext cx="13649323" cy="73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War in Holland&#10; ">
            <a:extLst>
              <a:ext uri="{FF2B5EF4-FFF2-40B4-BE49-F238E27FC236}">
                <a16:creationId xmlns:a16="http://schemas.microsoft.com/office/drawing/2014/main" id="{61845068-A78C-4E7E-94EC-CEEBDC3E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96" y="1272208"/>
            <a:ext cx="15100438" cy="82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9B0C4-1531-40F8-8D80-FB6BD6605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11266" name="Picture 2" descr="The Address&#10;The story The Address is all about the human&#10;predicament that follows the war. The story&#10;narrates how a daught...">
            <a:extLst>
              <a:ext uri="{FF2B5EF4-FFF2-40B4-BE49-F238E27FC236}">
                <a16:creationId xmlns:a16="http://schemas.microsoft.com/office/drawing/2014/main" id="{DDA3DFF1-3DA7-4274-B01A-61F6D153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993913"/>
            <a:ext cx="13556974" cy="88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8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74" name="Picture 2" descr="• Mrs. S is dead but her daughter survives.&#10;After the war&#10; ">
            <a:extLst>
              <a:ext uri="{FF2B5EF4-FFF2-40B4-BE49-F238E27FC236}">
                <a16:creationId xmlns:a16="http://schemas.microsoft.com/office/drawing/2014/main" id="{B768A332-1135-4542-B8A5-A956FEFF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14" y="1272209"/>
            <a:ext cx="13565255" cy="76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2B2AE4-B547-4EC8-B0A9-815B05F1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80" y="1192696"/>
            <a:ext cx="13828230" cy="78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• Mrs. Dorling acts like she don’t know her and avoid the Mrs. S’s daughter and&#10;the girl tries to get her belonging back b...">
            <a:extLst>
              <a:ext uri="{FF2B5EF4-FFF2-40B4-BE49-F238E27FC236}">
                <a16:creationId xmlns:a16="http://schemas.microsoft.com/office/drawing/2014/main" id="{4521B82C-393A-4E43-9430-680BEA01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10" y="1610140"/>
            <a:ext cx="13783733" cy="73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C829E-D2C3-4275-A507-1F49B0C129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2290" name="Picture 2" descr="The Address&#10;At the beginning of the story, it&#10;is narrated how the protagonist&#10;was given a cold reception when&#10;she went to ...">
            <a:extLst>
              <a:ext uri="{FF2B5EF4-FFF2-40B4-BE49-F238E27FC236}">
                <a16:creationId xmlns:a16="http://schemas.microsoft.com/office/drawing/2014/main" id="{CD66D730-7434-4597-9148-68AF94A8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7" y="1451113"/>
            <a:ext cx="14332226" cy="79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13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245</Words>
  <Application>Microsoft Office PowerPoint</Application>
  <PresentationFormat>Custom</PresentationFormat>
  <Paragraphs>116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26</cp:revision>
  <dcterms:created xsi:type="dcterms:W3CDTF">2006-08-16T00:00:00Z</dcterms:created>
  <dcterms:modified xsi:type="dcterms:W3CDTF">2020-08-17T06:25:19Z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